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9" r:id="rId6"/>
    <p:sldId id="261" r:id="rId7"/>
    <p:sldId id="264" r:id="rId8"/>
    <p:sldId id="259" r:id="rId9"/>
    <p:sldId id="265" r:id="rId10"/>
    <p:sldId id="266" r:id="rId11"/>
    <p:sldId id="263" r:id="rId12"/>
    <p:sldId id="270" r:id="rId13"/>
    <p:sldId id="268" r:id="rId14"/>
    <p:sldId id="271" r:id="rId15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44" autoAdjust="0"/>
    <p:restoredTop sz="92795" autoAdjust="0"/>
  </p:normalViewPr>
  <p:slideViewPr>
    <p:cSldViewPr>
      <p:cViewPr>
        <p:scale>
          <a:sx n="106" d="100"/>
          <a:sy n="106" d="100"/>
        </p:scale>
        <p:origin x="-78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25.03.2022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25.03.2022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25.03.2022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25.03.2022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25.03.2022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25.03.2022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25.03.2022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25.03.2022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25.03.2022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25.03.2022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25.03.2022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A66AE-81F5-474A-B74B-EE41E9320F19}" type="datetimeFigureOut">
              <a:rPr lang="uk-UA" smtClean="0"/>
              <a:t>25.03.2022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836712"/>
            <a:ext cx="7846640" cy="2763739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Краткосрочный проект </a:t>
            </a:r>
            <a:br>
              <a:rPr lang="ru-RU" dirty="0"/>
            </a:br>
            <a:r>
              <a:rPr lang="ru-RU" dirty="0" smtClean="0"/>
              <a:t>«По дороге сказок»</a:t>
            </a:r>
            <a:r>
              <a:rPr lang="ru-RU"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для детей раннего </a:t>
            </a:r>
            <a:r>
              <a:rPr lang="ru-RU" sz="3100" dirty="0"/>
              <a:t>возраста 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«Малышок»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52120" y="4365104"/>
            <a:ext cx="2808312" cy="1728192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/>
              <a:t>Подготовила воспитатель</a:t>
            </a:r>
          </a:p>
          <a:p>
            <a:pPr algn="l"/>
            <a:r>
              <a:rPr lang="ru-RU" sz="1800" dirty="0" smtClean="0"/>
              <a:t>МБДОО «Еланский Д/С   № 5 «Теремок»</a:t>
            </a:r>
          </a:p>
          <a:p>
            <a:pPr algn="l"/>
            <a:r>
              <a:rPr lang="ru-RU" sz="1800" dirty="0" smtClean="0"/>
              <a:t>Лукьянова А.А.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66743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chemeClr val="accent5">
                <a:lumMod val="20000"/>
                <a:lumOff val="80000"/>
              </a:schemeClr>
            </a:gs>
            <a:gs pos="87000">
              <a:schemeClr val="accent1">
                <a:tint val="44500"/>
                <a:satMod val="160000"/>
                <a:lumMod val="0"/>
                <a:lumOff val="10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7715200" cy="4857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Вид проекта: информационно-творческий.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Тип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проекта: познавательно-игровой.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Участники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проекта: дети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2-3 лет,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родители воспитанников.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Продолжительность проекта: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краткосрочный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14.03.2022 -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25.03.2022г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характеру контактов: осуществлялся внутри одной возрастной группы, в контакте с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семьёй.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1895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chemeClr val="accent5">
                <a:lumMod val="20000"/>
                <a:lumOff val="80000"/>
              </a:schemeClr>
            </a:gs>
            <a:gs pos="87000">
              <a:schemeClr val="accent1">
                <a:tint val="44500"/>
                <a:satMod val="160000"/>
                <a:lumMod val="0"/>
                <a:lumOff val="10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К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сожалению, в наше время сказки, как и многие художественные произведения, не в полной мере используются для развития детей, формирования их нравственных качеств. На телевидении засилье иностранных мультфильмов, язык которых далек от совершенства, а специфика западной жизни не всегда понятна нашим детям. Из бесед с родителями мы выяснили, что они понимают, что сказка занимает большое место в жизни ребенка, но временной дефицит и неумение работать над сказкой, не позволяет использовать ее в полной мере в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семье.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2686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chemeClr val="accent5">
                <a:lumMod val="20000"/>
                <a:lumOff val="80000"/>
              </a:schemeClr>
            </a:gs>
            <a:gs pos="87000">
              <a:schemeClr val="accent1">
                <a:tint val="44500"/>
                <a:satMod val="160000"/>
                <a:lumMod val="0"/>
                <a:lumOff val="10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Развитие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интереса детей к устному народному творчеству (русским народным сказкам), создание условий для активного использования сказок в творческой деятельности детей. </a:t>
            </a:r>
          </a:p>
        </p:txBody>
      </p:sp>
      <p:pic>
        <p:nvPicPr>
          <p:cNvPr id="1027" name="Picture 3" descr="C:\Users\Altunina\Desktop\Безымянный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2326">
            <a:off x="4211961" y="3645024"/>
            <a:ext cx="4211960" cy="2698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72227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chemeClr val="accent5">
                <a:lumMod val="20000"/>
                <a:lumOff val="80000"/>
              </a:schemeClr>
            </a:gs>
            <a:gs pos="87000">
              <a:schemeClr val="accent1">
                <a:tint val="44500"/>
                <a:satMod val="160000"/>
                <a:lumMod val="0"/>
                <a:lumOff val="10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00200"/>
            <a:ext cx="8363272" cy="4997152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Вызывать интерес к сказкам;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Способствовать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формированию у детей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нравственных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качества: доброта, отзывчивость, взаимопомощь,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умение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сопереживать героям сказки, разделять их чувства;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Побуждать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детей к совместной театрализованной деятельности;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Содействовать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развитию речи, обогащению словаря, навыков связной речи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Повысить педагогическую компетентность родителей в воспитании детей младшего дошкольного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возраста,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через устное народное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творчество.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3628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chemeClr val="accent5">
                <a:lumMod val="20000"/>
                <a:lumOff val="80000"/>
              </a:schemeClr>
            </a:gs>
            <a:gs pos="87000">
              <a:schemeClr val="accent1">
                <a:tint val="44500"/>
                <a:satMod val="160000"/>
                <a:lumMod val="0"/>
                <a:lumOff val="10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Ожидаемые результаты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знакомство детей со </a:t>
            </a:r>
            <a:r>
              <a:rPr lang="ru-RU" dirty="0"/>
              <a:t>сказками; </a:t>
            </a:r>
            <a:endParaRPr lang="ru-RU" dirty="0" smtClean="0"/>
          </a:p>
          <a:p>
            <a:r>
              <a:rPr lang="ru-RU" dirty="0"/>
              <a:t>ф</a:t>
            </a:r>
            <a:r>
              <a:rPr lang="ru-RU" dirty="0" smtClean="0"/>
              <a:t>ормирование у детей нравственных качеств: </a:t>
            </a:r>
            <a:r>
              <a:rPr lang="ru-RU" dirty="0"/>
              <a:t>доброта, отзывчивость, взаимопомощь, умение сопереживать героям сказки, разделять их чувства</a:t>
            </a:r>
            <a:r>
              <a:rPr lang="ru-RU" dirty="0" smtClean="0"/>
              <a:t>; </a:t>
            </a:r>
          </a:p>
          <a:p>
            <a:r>
              <a:rPr lang="ru-RU" dirty="0" smtClean="0"/>
              <a:t>развитие интереса </a:t>
            </a:r>
            <a:r>
              <a:rPr lang="ru-RU" dirty="0"/>
              <a:t>к совместной театрализованной </a:t>
            </a:r>
            <a:r>
              <a:rPr lang="ru-RU" dirty="0" smtClean="0"/>
              <a:t>деятельности.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8399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chemeClr val="accent5">
                <a:lumMod val="20000"/>
                <a:lumOff val="80000"/>
              </a:schemeClr>
            </a:gs>
            <a:gs pos="87000">
              <a:schemeClr val="accent1">
                <a:tint val="44500"/>
                <a:satMod val="160000"/>
                <a:lumMod val="0"/>
                <a:lumOff val="10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Образовательные </a:t>
            </a:r>
            <a:r>
              <a:rPr lang="ru-RU" dirty="0" smtClean="0"/>
              <a:t>области, </a:t>
            </a:r>
            <a:r>
              <a:rPr lang="ru-RU" dirty="0"/>
              <a:t>ф</a:t>
            </a:r>
            <a:r>
              <a:rPr lang="ru-RU" dirty="0" smtClean="0"/>
              <a:t>ормы </a:t>
            </a:r>
            <a:r>
              <a:rPr lang="ru-RU" dirty="0"/>
              <a:t>и методы работы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 </a:t>
            </a:r>
            <a:r>
              <a:rPr lang="ru-RU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коммуникативное </a:t>
            </a:r>
            <a:r>
              <a:rPr lang="ru-RU" sz="2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              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Дидактические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игры: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«Расскажи сказку по серии картинок», </a:t>
            </a:r>
          </a:p>
          <a:p>
            <a:pPr marL="0" indent="0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«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Узнай сказку по иллюстрации» (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учить</a:t>
            </a:r>
          </a:p>
          <a:p>
            <a:pPr marL="0" indent="0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отгадывать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сказку по иллюстрациям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</a:p>
          <a:p>
            <a:pPr marL="0" indent="0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«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Что сначала, что потом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», </a:t>
            </a:r>
          </a:p>
          <a:p>
            <a:pPr marL="0" indent="0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«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Сложи картинку и узнай сказку»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(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разрезные картинки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пазлы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marL="0" indent="0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Игра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– драматизация по сказке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«Теремок».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0403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chemeClr val="accent5">
                <a:lumMod val="20000"/>
                <a:lumOff val="80000"/>
              </a:schemeClr>
            </a:gs>
            <a:gs pos="87000">
              <a:schemeClr val="accent1">
                <a:tint val="44500"/>
                <a:satMod val="160000"/>
                <a:lumMod val="0"/>
                <a:lumOff val="10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Образовательные области, формы и методы работы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99715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Речевое </a:t>
            </a:r>
            <a:r>
              <a:rPr lang="ru-RU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</a:t>
            </a:r>
            <a:endParaRPr lang="ru-RU" sz="24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НОД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«В гостях у сказки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»; 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Показ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сказок с помощью пальчикового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театра;</a:t>
            </a:r>
          </a:p>
          <a:p>
            <a:pPr marL="0" indent="0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Беседы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детьми: «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Моя любимая сказка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», </a:t>
            </a:r>
          </a:p>
          <a:p>
            <a:pPr marL="0" indent="0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«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Правила обращения с книгой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», </a:t>
            </a:r>
          </a:p>
          <a:p>
            <a:pPr marL="0" indent="0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«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Кто пишет сказки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»;</a:t>
            </a:r>
          </a:p>
          <a:p>
            <a:pPr marL="0" indent="0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Чтение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худ. литературы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 «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Колобок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», </a:t>
            </a:r>
          </a:p>
          <a:p>
            <a:pPr marL="0" indent="0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«Репка», </a:t>
            </a:r>
          </a:p>
          <a:p>
            <a:pPr marL="0" indent="0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«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Теремок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». 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Физическое </a:t>
            </a:r>
            <a:r>
              <a:rPr lang="ru-RU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</a:t>
            </a:r>
            <a:endParaRPr lang="ru-RU" sz="24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Подвижные игры: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«Заинька, попляши»,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«Пузырь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»,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«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У медведя во бору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», </a:t>
            </a:r>
          </a:p>
          <a:p>
            <a:pPr marL="0" indent="0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«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Мышеловка</a:t>
            </a:r>
            <a:r>
              <a:rPr lang="ru-RU" dirty="0" smtClean="0"/>
              <a:t>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59440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chemeClr val="accent5">
                <a:lumMod val="20000"/>
                <a:lumOff val="80000"/>
              </a:schemeClr>
            </a:gs>
            <a:gs pos="87000">
              <a:schemeClr val="accent1">
                <a:tint val="44500"/>
                <a:satMod val="160000"/>
                <a:lumMod val="0"/>
                <a:lumOff val="10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3816424" cy="24482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Творчество детей: рисунки по сказке «Колобок»</a:t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6" name="Picture 2" descr="C:\Users\Admin\Downloads\колобок 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98" y="3514056"/>
            <a:ext cx="4964066" cy="307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Altunina\Desktop\detsad-279576-144096839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905" y="1052736"/>
            <a:ext cx="3940334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221088"/>
            <a:ext cx="2550748" cy="233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550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chemeClr val="accent5">
                <a:lumMod val="20000"/>
                <a:lumOff val="80000"/>
              </a:schemeClr>
            </a:gs>
            <a:gs pos="87000">
              <a:schemeClr val="accent1">
                <a:tint val="44500"/>
                <a:satMod val="160000"/>
                <a:lumMod val="0"/>
                <a:lumOff val="10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Показ кукольного театра «Теремок»</a:t>
            </a:r>
            <a:endParaRPr lang="ru-RU" dirty="0"/>
          </a:p>
        </p:txBody>
      </p:sp>
      <p:pic>
        <p:nvPicPr>
          <p:cNvPr id="2050" name="Picture 2" descr="C:\Users\formoza1\Desktop\IMG_20220317_0906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340768"/>
            <a:ext cx="6192688" cy="5181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600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chemeClr val="accent5">
                <a:lumMod val="20000"/>
                <a:lumOff val="80000"/>
              </a:schemeClr>
            </a:gs>
            <a:gs pos="87000">
              <a:schemeClr val="accent1">
                <a:tint val="44500"/>
                <a:satMod val="160000"/>
                <a:lumMod val="0"/>
                <a:lumOff val="10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Пальчиковый театр по сказке «Репка»</a:t>
            </a:r>
            <a:endParaRPr lang="ru-RU" dirty="0"/>
          </a:p>
        </p:txBody>
      </p:sp>
      <p:pic>
        <p:nvPicPr>
          <p:cNvPr id="2050" name="Picture 2" descr="C:\Users\Admin\Desktop\IMG_20220322_1002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2"/>
            <a:ext cx="8343262" cy="4713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900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chemeClr val="accent5">
                <a:lumMod val="20000"/>
                <a:lumOff val="80000"/>
              </a:schemeClr>
            </a:gs>
            <a:gs pos="87000">
              <a:schemeClr val="accent1">
                <a:tint val="44500"/>
                <a:satMod val="160000"/>
                <a:lumMod val="0"/>
                <a:lumOff val="10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Чтение сказок</a:t>
            </a:r>
            <a:endParaRPr lang="ru-RU" dirty="0"/>
          </a:p>
        </p:txBody>
      </p:sp>
      <p:pic>
        <p:nvPicPr>
          <p:cNvPr id="3074" name="Picture 2" descr="C:\Users\Admin\Desktop\IMG_20220322_0934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68760"/>
            <a:ext cx="6624736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196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chemeClr val="accent5">
                <a:lumMod val="20000"/>
                <a:lumOff val="80000"/>
              </a:schemeClr>
            </a:gs>
            <a:gs pos="87000">
              <a:schemeClr val="accent1">
                <a:tint val="44500"/>
                <a:satMod val="160000"/>
                <a:lumMod val="0"/>
                <a:lumOff val="10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5976" y="274638"/>
            <a:ext cx="4330824" cy="2434282"/>
          </a:xfrm>
        </p:spPr>
        <p:txBody>
          <a:bodyPr/>
          <a:lstStyle/>
          <a:p>
            <a:r>
              <a:rPr lang="ru-RU" dirty="0" smtClean="0"/>
              <a:t>Взаимодействие с родителями</a:t>
            </a:r>
            <a:endParaRPr lang="ru-RU" dirty="0"/>
          </a:p>
        </p:txBody>
      </p:sp>
      <p:pic>
        <p:nvPicPr>
          <p:cNvPr id="1027" name="Picture 3" descr="C:\Users\Admin\Desktop\IMG-20220322-WA00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83" t="5570"/>
          <a:stretch/>
        </p:blipFill>
        <p:spPr bwMode="auto">
          <a:xfrm>
            <a:off x="3668888" y="3119718"/>
            <a:ext cx="5364088" cy="3363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ltunina\Desktop\IMG-20220322-WA00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3111810" cy="4149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999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chemeClr val="accent5">
                <a:lumMod val="20000"/>
                <a:lumOff val="80000"/>
              </a:schemeClr>
            </a:gs>
            <a:gs pos="87000">
              <a:schemeClr val="accent1">
                <a:tint val="44500"/>
                <a:satMod val="160000"/>
                <a:lumMod val="0"/>
                <a:lumOff val="10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996952"/>
            <a:ext cx="8229600" cy="114300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52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452</Words>
  <Application>Microsoft Office PowerPoint</Application>
  <PresentationFormat>Экран (4:3)</PresentationFormat>
  <Paragraphs>53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 Краткосрочный проект  «По дороге сказок»   для детей раннего возраста  «Малышок»  </vt:lpstr>
      <vt:lpstr>Презентация PowerPoint</vt:lpstr>
      <vt:lpstr>Проблема</vt:lpstr>
      <vt:lpstr>Цель проекта</vt:lpstr>
      <vt:lpstr>Задачи</vt:lpstr>
      <vt:lpstr>Ожидаемые результаты</vt:lpstr>
      <vt:lpstr>Образовательные области, формы и методы работы </vt:lpstr>
      <vt:lpstr> Образовательные области, формы и методы работы  </vt:lpstr>
      <vt:lpstr>Творчество детей: рисунки по сказке «Колобок»  </vt:lpstr>
      <vt:lpstr>Показ кукольного театра «Теремок»</vt:lpstr>
      <vt:lpstr>Пальчиковый театр по сказке «Репка»</vt:lpstr>
      <vt:lpstr>Чтение сказок</vt:lpstr>
      <vt:lpstr>Взаимодействие с родителями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«По дороге сказок»  Проект в группе раннего возраста   </dc:title>
  <dc:creator>Sara Yasmeen (Wipro Technologies)</dc:creator>
  <cp:lastModifiedBy>Altunina</cp:lastModifiedBy>
  <cp:revision>22</cp:revision>
  <dcterms:created xsi:type="dcterms:W3CDTF">2010-02-23T11:30:32Z</dcterms:created>
  <dcterms:modified xsi:type="dcterms:W3CDTF">2022-03-25T07:27:14Z</dcterms:modified>
</cp:coreProperties>
</file>